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91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46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36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79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60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32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5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54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18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71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33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C369C-CF4F-4885-BA0B-13928144E785}" type="datetimeFigureOut">
              <a:rPr lang="zh-TW" altLang="en-US" smtClean="0"/>
              <a:t>2018/6/11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D143-EBA4-4301-9610-C7C144DB08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17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10.png"/><Relationship Id="rId17" Type="http://schemas.openxmlformats.org/officeDocument/2006/relationships/hyperlink" Target="https://goo.gl/zRySkD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392F5D4-9CB1-4560-B519-D71D7356E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744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808163CD-D5B7-4489-AC63-E397B3F2F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25" y="5246410"/>
            <a:ext cx="1440000" cy="14400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1B076289-B25F-4089-8FDB-56B4E98769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631" y="62351"/>
            <a:ext cx="1440000" cy="14400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D43033E-0228-49B4-970C-DD3FAEE1D2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266" y="5353889"/>
            <a:ext cx="1440000" cy="14400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139EE965-3BD4-4767-9EF9-020C6C8BEF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CrisscrossEtching/>
                    </a14:imgEffect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2255" y="2056228"/>
            <a:ext cx="1404587" cy="1514115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29A684A-8A15-410F-9D35-4A0FF0241A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25" y="2024832"/>
            <a:ext cx="1440000" cy="144000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C796CE8B-011F-43A2-ABB3-E0B567938D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742" y="64111"/>
            <a:ext cx="1440000" cy="1440000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BC4C74D0-B504-427F-B65F-E368C46142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044" y="62351"/>
            <a:ext cx="1440000" cy="1440000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4A24BEAC-ECDC-495A-9F29-E58737156A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1" y="3630281"/>
            <a:ext cx="1440000" cy="1440000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9F6684AD-BE2F-41DD-ACAB-D537F8BC392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8" y="62351"/>
            <a:ext cx="1440000" cy="1440000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1218383E-05AB-419D-8730-F15A3AAFCD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768" y="3625372"/>
            <a:ext cx="1440000" cy="1440000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6FAC4472-3C7C-4B99-BF09-04793AEC27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044" y="5308761"/>
            <a:ext cx="1440000" cy="1440000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C1A1B7EB-82D8-4815-9371-E1B1194C55F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147" y="5290877"/>
            <a:ext cx="1440000" cy="1440000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3E1EAFC7-CFD6-4578-8C39-3003FA02564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742" y="2024417"/>
            <a:ext cx="1440000" cy="1440000"/>
          </a:xfrm>
          <a:prstGeom prst="rect">
            <a:avLst/>
          </a:prstGeom>
        </p:spPr>
      </p:pic>
      <p:sp>
        <p:nvSpPr>
          <p:cNvPr id="18" name="梯形 17">
            <a:extLst>
              <a:ext uri="{FF2B5EF4-FFF2-40B4-BE49-F238E27FC236}">
                <a16:creationId xmlns:a16="http://schemas.microsoft.com/office/drawing/2014/main" id="{F2B4BA08-017E-4C75-B94A-CEAA4A953D6A}"/>
              </a:ext>
            </a:extLst>
          </p:cNvPr>
          <p:cNvSpPr/>
          <p:nvPr/>
        </p:nvSpPr>
        <p:spPr>
          <a:xfrm>
            <a:off x="3054039" y="3950566"/>
            <a:ext cx="2857592" cy="788728"/>
          </a:xfrm>
          <a:prstGeom prst="trapezoid">
            <a:avLst/>
          </a:prstGeom>
          <a:solidFill>
            <a:schemeClr val="tx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7E0524B-46B8-4BDB-9348-BCEB7E2A87F1}"/>
              </a:ext>
            </a:extLst>
          </p:cNvPr>
          <p:cNvSpPr/>
          <p:nvPr/>
        </p:nvSpPr>
        <p:spPr>
          <a:xfrm>
            <a:off x="3017527" y="4031408"/>
            <a:ext cx="2946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當十二星座是專案經理↓ ↓ ↓</a:t>
            </a:r>
            <a:endParaRPr lang="en-US" altLang="zh-TW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85014EB-BC89-4C80-9BE7-136B797D16E7}"/>
              </a:ext>
            </a:extLst>
          </p:cNvPr>
          <p:cNvSpPr/>
          <p:nvPr/>
        </p:nvSpPr>
        <p:spPr>
          <a:xfrm>
            <a:off x="3373687" y="4696040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Helvetica" panose="020B0604020202020204" pitchFamily="34" charset="0"/>
                <a:hlinkClick r:id="rId17"/>
              </a:rPr>
              <a:t>https://goo.gl/zRySkD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16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華康儷圓 Std W7</vt:lpstr>
      <vt:lpstr>新細明體</vt:lpstr>
      <vt:lpstr>Arial</vt:lpstr>
      <vt:lpstr>Calibri</vt:lpstr>
      <vt:lpstr>Calibri Light</vt:lpstr>
      <vt:lpstr>Helvetica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ProjectClub</dc:creator>
  <cp:lastModifiedBy>ProjectClub</cp:lastModifiedBy>
  <cp:revision>3</cp:revision>
  <dcterms:created xsi:type="dcterms:W3CDTF">2018-06-11T07:34:24Z</dcterms:created>
  <dcterms:modified xsi:type="dcterms:W3CDTF">2018-06-11T08:32:27Z</dcterms:modified>
</cp:coreProperties>
</file>